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108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4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270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4477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79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23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66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97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882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14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0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09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1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36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65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5582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CLEOPATRA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968828"/>
          </a:xfrm>
        </p:spPr>
        <p:txBody>
          <a:bodyPr/>
          <a:lstStyle/>
          <a:p>
            <a:pPr algn="r"/>
            <a:endParaRPr lang="es-ES" dirty="0"/>
          </a:p>
          <a:p>
            <a:pPr algn="r"/>
            <a:r>
              <a:rPr lang="es-ES" dirty="0" smtClean="0"/>
              <a:t>Ana  </a:t>
            </a:r>
            <a:r>
              <a:rPr lang="es-ES" dirty="0" err="1" smtClean="0"/>
              <a:t>Frances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3825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>
            <a:normAutofit/>
          </a:bodyPr>
          <a:lstStyle/>
          <a:p>
            <a:pPr algn="ctr"/>
            <a:r>
              <a:rPr lang="es-ES" sz="3600" dirty="0" smtClean="0"/>
              <a:t>¿quién fue cleopat</a:t>
            </a:r>
            <a:r>
              <a:rPr lang="es-ES" dirty="0" smtClean="0"/>
              <a:t>ra?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Fue la última faraona de </a:t>
            </a:r>
            <a:r>
              <a:rPr lang="es-ES" dirty="0" smtClean="0"/>
              <a:t>Egipto y </a:t>
            </a:r>
            <a:r>
              <a:rPr lang="es-ES" dirty="0" smtClean="0"/>
              <a:t>subió al trono con 17 años.</a:t>
            </a:r>
            <a:endParaRPr lang="es-ES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237" y="2923722"/>
            <a:ext cx="3657599" cy="329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2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013024" y="910731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¿Dónde vivió?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343" y="2833875"/>
            <a:ext cx="10820400" cy="4024125"/>
          </a:xfrm>
        </p:spPr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151" y="594812"/>
            <a:ext cx="4058049" cy="5992456"/>
          </a:xfrm>
          <a:prstGeom prst="rect">
            <a:avLst/>
          </a:prstGeom>
        </p:spPr>
      </p:pic>
      <p:sp>
        <p:nvSpPr>
          <p:cNvPr id="5" name="Triángulo isósceles 4"/>
          <p:cNvSpPr/>
          <p:nvPr/>
        </p:nvSpPr>
        <p:spPr>
          <a:xfrm>
            <a:off x="1237344" y="2519678"/>
            <a:ext cx="4118428" cy="388112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s-ES" sz="2900" dirty="0" smtClean="0">
                <a:solidFill>
                  <a:schemeClr val="bg1"/>
                </a:solidFill>
              </a:rPr>
              <a:t>Cleopatra</a:t>
            </a:r>
          </a:p>
          <a:p>
            <a:pPr algn="ctr">
              <a:lnSpc>
                <a:spcPct val="150000"/>
              </a:lnSpc>
            </a:pPr>
            <a:r>
              <a:rPr lang="es-ES" sz="3000" dirty="0" smtClean="0">
                <a:solidFill>
                  <a:schemeClr val="bg1"/>
                </a:solidFill>
              </a:rPr>
              <a:t>Vivió en Egipto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5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1955" y="674220"/>
            <a:ext cx="8610600" cy="1293028"/>
          </a:xfrm>
        </p:spPr>
        <p:txBody>
          <a:bodyPr/>
          <a:lstStyle/>
          <a:p>
            <a:pPr algn="ctr"/>
            <a:r>
              <a:rPr lang="es-ES" dirty="0" smtClean="0"/>
              <a:t>¿con quién se casó?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194560"/>
            <a:ext cx="3525592" cy="402412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Primero se casó con Julio Cesar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058696" y="2194560"/>
            <a:ext cx="3525592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Después con Marco Antonio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911" y="3390364"/>
            <a:ext cx="4031087" cy="22674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86" y="3050079"/>
            <a:ext cx="3369206" cy="29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50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3927" y="725737"/>
            <a:ext cx="8610600" cy="1293028"/>
          </a:xfrm>
        </p:spPr>
        <p:txBody>
          <a:bodyPr/>
          <a:lstStyle/>
          <a:p>
            <a:pPr algn="ctr"/>
            <a:r>
              <a:rPr lang="es-ES" dirty="0" smtClean="0"/>
              <a:t>¿Cómo se murió cleopatra? </a:t>
            </a:r>
            <a:endParaRPr lang="es-ES" dirty="0"/>
          </a:p>
        </p:txBody>
      </p:sp>
      <p:sp>
        <p:nvSpPr>
          <p:cNvPr id="4" name="Estrella de 5 puntas 3"/>
          <p:cNvSpPr/>
          <p:nvPr/>
        </p:nvSpPr>
        <p:spPr>
          <a:xfrm>
            <a:off x="428222" y="1790164"/>
            <a:ext cx="5508938" cy="4520485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Se murió con la picadura de una serpiente.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78" y="2422388"/>
            <a:ext cx="4646183" cy="348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655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661342"/>
            <a:ext cx="10820400" cy="1293028"/>
          </a:xfrm>
        </p:spPr>
        <p:txBody>
          <a:bodyPr/>
          <a:lstStyle/>
          <a:p>
            <a:pPr algn="ctr"/>
            <a:r>
              <a:rPr lang="es-ES" dirty="0" smtClean="0"/>
              <a:t>¿Dónde puedes ver su momia?</a:t>
            </a:r>
            <a:endParaRPr lang="es-ES" dirty="0"/>
          </a:p>
        </p:txBody>
      </p:sp>
      <p:sp>
        <p:nvSpPr>
          <p:cNvPr id="4" name="Rombo 3"/>
          <p:cNvSpPr/>
          <p:nvPr/>
        </p:nvSpPr>
        <p:spPr>
          <a:xfrm>
            <a:off x="7611414" y="2137893"/>
            <a:ext cx="45719" cy="45719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ombo 4"/>
          <p:cNvSpPr/>
          <p:nvPr/>
        </p:nvSpPr>
        <p:spPr>
          <a:xfrm>
            <a:off x="7611413" y="1661375"/>
            <a:ext cx="3670479" cy="4569101"/>
          </a:xfrm>
          <a:prstGeom prst="diamond">
            <a:avLst/>
          </a:prstGeom>
          <a:solidFill>
            <a:srgbClr val="7030A0"/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En el Museo Británico.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4" y="1954370"/>
            <a:ext cx="6319448" cy="427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8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533365" y="463639"/>
            <a:ext cx="7284414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¿</a:t>
            </a:r>
            <a:r>
              <a:rPr lang="es-ES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Preguntas o algo</a:t>
            </a:r>
          </a:p>
          <a:p>
            <a:pPr algn="ctr"/>
            <a:r>
              <a:rPr lang="es-ES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para mejorar?</a:t>
            </a:r>
          </a:p>
          <a:p>
            <a:pPr algn="ctr"/>
            <a:endParaRPr lang="es-E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53" y="1506828"/>
            <a:ext cx="5496020" cy="54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0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2441" y="5204311"/>
            <a:ext cx="7063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GRACIIIAAAASSS!!!!!!</a:t>
            </a:r>
            <a:endParaRPr lang="es-E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781" y="317986"/>
            <a:ext cx="5076825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4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  <p:sndAc>
          <p:stSnd>
            <p:snd r:embed="rId2" name="applause.wav"/>
          </p:stSnd>
        </p:sndAc>
      </p:transition>
    </mc:Choice>
    <mc:Fallback xmlns="">
      <p:transition spd="slow">
        <p:random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Estela de condensación</Template>
  <TotalTime>120</TotalTime>
  <Words>84</Words>
  <Application>Microsoft Office PowerPoint</Application>
  <PresentationFormat>Panorámica</PresentationFormat>
  <Paragraphs>18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Estela de condensación</vt:lpstr>
      <vt:lpstr>CLEOPATRA </vt:lpstr>
      <vt:lpstr>¿quién fue cleopatra? </vt:lpstr>
      <vt:lpstr>¿Dónde vivió?</vt:lpstr>
      <vt:lpstr>¿con quién se casó? </vt:lpstr>
      <vt:lpstr>¿Cómo se murió cleopatra? </vt:lpstr>
      <vt:lpstr>¿Dónde puedes ver su momia?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Beatriz Guerrero</dc:creator>
  <cp:lastModifiedBy>Beatriz Guerrero</cp:lastModifiedBy>
  <cp:revision>14</cp:revision>
  <dcterms:created xsi:type="dcterms:W3CDTF">2017-06-13T15:37:42Z</dcterms:created>
  <dcterms:modified xsi:type="dcterms:W3CDTF">2017-06-15T16:21:54Z</dcterms:modified>
</cp:coreProperties>
</file>